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8474-FFD6-421C-9919-0142BA48C002}" type="datetimeFigureOut">
              <a:rPr lang="en-CA" smtClean="0"/>
              <a:t>25/10/2010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B2665-A77C-4750-B69A-5C21B91C21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9173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8474-FFD6-421C-9919-0142BA48C002}" type="datetimeFigureOut">
              <a:rPr lang="en-CA" smtClean="0"/>
              <a:t>25/10/2010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B2665-A77C-4750-B69A-5C21B91C21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0561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8474-FFD6-421C-9919-0142BA48C002}" type="datetimeFigureOut">
              <a:rPr lang="en-CA" smtClean="0"/>
              <a:t>25/10/2010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B2665-A77C-4750-B69A-5C21B91C21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2461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8474-FFD6-421C-9919-0142BA48C002}" type="datetimeFigureOut">
              <a:rPr lang="en-CA" smtClean="0"/>
              <a:t>25/10/2010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B2665-A77C-4750-B69A-5C21B91C21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585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8474-FFD6-421C-9919-0142BA48C002}" type="datetimeFigureOut">
              <a:rPr lang="en-CA" smtClean="0"/>
              <a:t>25/10/2010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B2665-A77C-4750-B69A-5C21B91C21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1467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8474-FFD6-421C-9919-0142BA48C002}" type="datetimeFigureOut">
              <a:rPr lang="en-CA" smtClean="0"/>
              <a:t>25/10/2010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B2665-A77C-4750-B69A-5C21B91C21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2496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8474-FFD6-421C-9919-0142BA48C002}" type="datetimeFigureOut">
              <a:rPr lang="en-CA" smtClean="0"/>
              <a:t>25/10/2010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B2665-A77C-4750-B69A-5C21B91C21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9493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8474-FFD6-421C-9919-0142BA48C002}" type="datetimeFigureOut">
              <a:rPr lang="en-CA" smtClean="0"/>
              <a:t>25/10/2010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B2665-A77C-4750-B69A-5C21B91C21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4438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8474-FFD6-421C-9919-0142BA48C002}" type="datetimeFigureOut">
              <a:rPr lang="en-CA" smtClean="0"/>
              <a:t>25/10/2010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B2665-A77C-4750-B69A-5C21B91C21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0685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8474-FFD6-421C-9919-0142BA48C002}" type="datetimeFigureOut">
              <a:rPr lang="en-CA" smtClean="0"/>
              <a:t>25/10/2010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B2665-A77C-4750-B69A-5C21B91C21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5770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8474-FFD6-421C-9919-0142BA48C002}" type="datetimeFigureOut">
              <a:rPr lang="en-CA" smtClean="0"/>
              <a:t>25/10/2010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B2665-A77C-4750-B69A-5C21B91C21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8709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8474-FFD6-421C-9919-0142BA48C002}" type="datetimeFigureOut">
              <a:rPr lang="en-CA" smtClean="0"/>
              <a:t>25/10/2010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B2665-A77C-4750-B69A-5C21B91C21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215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304255"/>
          </a:xfrm>
        </p:spPr>
        <p:txBody>
          <a:bodyPr>
            <a:normAutofit/>
          </a:bodyPr>
          <a:lstStyle/>
          <a:p>
            <a:r>
              <a:rPr lang="en-CA" sz="6600" b="1" dirty="0" smtClean="0">
                <a:solidFill>
                  <a:schemeClr val="tx2">
                    <a:lumMod val="75000"/>
                  </a:schemeClr>
                </a:solidFill>
              </a:rPr>
              <a:t>ESSENTIAL SKILLS</a:t>
            </a:r>
            <a:endParaRPr lang="en-CA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b="1" dirty="0" smtClean="0">
                <a:solidFill>
                  <a:schemeClr val="tx2">
                    <a:lumMod val="75000"/>
                  </a:schemeClr>
                </a:solidFill>
              </a:rPr>
              <a:t>WORK, LEARNING AND LIFE</a:t>
            </a:r>
            <a:endParaRPr lang="en-C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owner\AppData\Local\Microsoft\Windows\Temporary Internet Files\Content.IE5\MGPQKUQY\MC90043940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8680"/>
            <a:ext cx="1125889" cy="14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owner\AppData\Local\Microsoft\Windows\Temporary Internet Files\Content.IE5\R6K5S5FH\MC90030084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963" y="5157192"/>
            <a:ext cx="1812341" cy="1183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owner\AppData\Local\Microsoft\Windows\Temporary Internet Files\Content.IE5\R6K5S5FH\MC90019933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911132"/>
            <a:ext cx="2234198" cy="141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owner\AppData\Local\Microsoft\Windows\Temporary Internet Files\Content.IE5\R6K5S5FH\MC90005660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72" y="548680"/>
            <a:ext cx="1293924" cy="130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owner\AppData\Local\Microsoft\Windows\Temporary Internet Files\Content.IE5\QXY2AMDI\MC90023384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348880"/>
            <a:ext cx="1931406" cy="197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64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000" b="1" dirty="0" smtClean="0">
                <a:solidFill>
                  <a:schemeClr val="accent3">
                    <a:lumMod val="50000"/>
                  </a:schemeClr>
                </a:solidFill>
              </a:rPr>
              <a:t>CONTINUOUS LEARNING</a:t>
            </a:r>
            <a:endParaRPr lang="en-CA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4400" b="1" dirty="0" smtClean="0">
                <a:solidFill>
                  <a:schemeClr val="accent3">
                    <a:lumMod val="50000"/>
                  </a:schemeClr>
                </a:solidFill>
              </a:rPr>
              <a:t>Participating in an ongoing process of improving skills and knowledge</a:t>
            </a:r>
            <a:endParaRPr lang="en-CA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42" name="Picture 2" descr="C:\Users\owner\AppData\Local\Microsoft\Windows\Temporary Internet Files\Content.IE5\R6K5S5FH\MC90029068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709" y="4677913"/>
            <a:ext cx="2880320" cy="140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owner\AppData\Local\Microsoft\Windows\Temporary Internet Files\Content.IE5\QXY2AMDI\MC90023397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52293"/>
            <a:ext cx="2438400" cy="203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87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296144"/>
          </a:xfrm>
        </p:spPr>
        <p:txBody>
          <a:bodyPr>
            <a:normAutofit/>
          </a:bodyPr>
          <a:lstStyle/>
          <a:p>
            <a:r>
              <a:rPr lang="en-CA" sz="7200" b="1" dirty="0" smtClean="0">
                <a:solidFill>
                  <a:schemeClr val="accent3">
                    <a:lumMod val="50000"/>
                  </a:schemeClr>
                </a:solidFill>
              </a:rPr>
              <a:t>READING</a:t>
            </a:r>
            <a:endParaRPr lang="en-CA" sz="7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4400" b="1" dirty="0" smtClean="0">
                <a:solidFill>
                  <a:schemeClr val="accent3">
                    <a:lumMod val="50000"/>
                  </a:schemeClr>
                </a:solidFill>
              </a:rPr>
              <a:t>Understanding materials written in sentences or paragraphs (letters, books, instructions)</a:t>
            </a:r>
            <a:endParaRPr lang="en-CA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owner\AppData\Local\Microsoft\Windows\Temporary Internet Files\Content.IE5\MGPQKUQY\MC90038364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412776"/>
            <a:ext cx="1512168" cy="1790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59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normAutofit/>
          </a:bodyPr>
          <a:lstStyle/>
          <a:p>
            <a:r>
              <a:rPr lang="en-CA" sz="7200" b="1" dirty="0" smtClean="0">
                <a:solidFill>
                  <a:schemeClr val="accent2">
                    <a:lumMod val="75000"/>
                  </a:schemeClr>
                </a:solidFill>
              </a:rPr>
              <a:t>Document Use</a:t>
            </a:r>
            <a:endParaRPr lang="en-CA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8884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4400" b="1" dirty="0" smtClean="0">
                <a:solidFill>
                  <a:schemeClr val="accent2">
                    <a:lumMod val="75000"/>
                  </a:schemeClr>
                </a:solidFill>
              </a:rPr>
              <a:t>Finding, understanding or entering information (text, symbols, numbers) in various types of documents such as tables or forms</a:t>
            </a:r>
            <a:endParaRPr lang="en-CA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owner\AppData\Local\Microsoft\Windows\Temporary Internet Files\Content.IE5\RMSHDGWR\MC90043981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820529"/>
            <a:ext cx="2037471" cy="2037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34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7200" b="1" dirty="0" smtClean="0">
                <a:solidFill>
                  <a:srgbClr val="7030A0"/>
                </a:solidFill>
              </a:rPr>
              <a:t>NUMERACY</a:t>
            </a:r>
            <a:endParaRPr lang="en-CA" sz="72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pPr marL="0" indent="0">
              <a:buNone/>
            </a:pPr>
            <a:r>
              <a:rPr lang="en-CA" sz="4400" b="1" dirty="0" smtClean="0">
                <a:solidFill>
                  <a:srgbClr val="7030A0"/>
                </a:solidFill>
              </a:rPr>
              <a:t>Using numbers and thinking in quantitative terms to complete tasks</a:t>
            </a:r>
            <a:endParaRPr lang="en-CA" sz="4400" b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owner\AppData\Local\Microsoft\Windows\Temporary Internet Files\Content.IE5\R6K5S5FH\MC90032524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484784"/>
            <a:ext cx="2482183" cy="166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19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7200" b="1" dirty="0" smtClean="0">
                <a:solidFill>
                  <a:schemeClr val="tx2">
                    <a:lumMod val="75000"/>
                  </a:schemeClr>
                </a:solidFill>
              </a:rPr>
              <a:t>WRITING</a:t>
            </a:r>
            <a:endParaRPr lang="en-CA" sz="7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sz="4400" b="1" dirty="0" smtClean="0">
                <a:solidFill>
                  <a:schemeClr val="tx2">
                    <a:lumMod val="75000"/>
                  </a:schemeClr>
                </a:solidFill>
              </a:rPr>
              <a:t>Communicating by arranging words, numbers and symbols on paper or a computer screen</a:t>
            </a:r>
          </a:p>
          <a:p>
            <a:pPr marL="0" indent="0">
              <a:buNone/>
            </a:pPr>
            <a:endParaRPr lang="en-C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owner\AppData\Local\Microsoft\Windows\Temporary Internet Files\Content.IE5\MGPQKUQY\MC90028726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05064"/>
            <a:ext cx="2448272" cy="243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76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000" b="1" dirty="0" smtClean="0">
                <a:solidFill>
                  <a:schemeClr val="accent3">
                    <a:lumMod val="50000"/>
                  </a:schemeClr>
                </a:solidFill>
              </a:rPr>
              <a:t>ORAL COMMUNICATION</a:t>
            </a:r>
            <a:endParaRPr lang="en-CA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CA" sz="4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CA" sz="4800" b="1" dirty="0" smtClean="0">
                <a:solidFill>
                  <a:schemeClr val="accent3">
                    <a:lumMod val="50000"/>
                  </a:schemeClr>
                </a:solidFill>
              </a:rPr>
              <a:t>Using speech to exchange thoughts and information</a:t>
            </a:r>
            <a:endParaRPr lang="en-CA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146" name="Picture 2" descr="C:\Users\owner\AppData\Local\Microsoft\Windows\Temporary Internet Files\Content.IE5\R6K5S5FH\MC90014138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05064"/>
            <a:ext cx="4059022" cy="208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10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5400" b="1" dirty="0" smtClean="0">
                <a:solidFill>
                  <a:srgbClr val="FF0000"/>
                </a:solidFill>
              </a:rPr>
              <a:t>WORKING WITH OTHERS</a:t>
            </a:r>
            <a:endParaRPr lang="en-CA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5400" b="1" dirty="0" smtClean="0">
                <a:solidFill>
                  <a:srgbClr val="FF0000"/>
                </a:solidFill>
              </a:rPr>
              <a:t>Interacting with others to complete tasks</a:t>
            </a:r>
          </a:p>
          <a:p>
            <a:pPr marL="0" indent="0">
              <a:buNone/>
            </a:pPr>
            <a:endParaRPr lang="en-CA" sz="54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owner\AppData\Local\Microsoft\Windows\Temporary Internet Files\Content.IE5\RMSHDGWR\MC90027852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308" y="2636912"/>
            <a:ext cx="2019075" cy="40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99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7200" b="1" dirty="0" smtClean="0">
                <a:solidFill>
                  <a:srgbClr val="993300"/>
                </a:solidFill>
              </a:rPr>
              <a:t>THINKING</a:t>
            </a:r>
            <a:endParaRPr lang="en-CA" sz="7200" b="1" dirty="0">
              <a:solidFill>
                <a:srgbClr val="9933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CA" sz="4400" b="1" dirty="0" smtClean="0">
              <a:solidFill>
                <a:srgbClr val="993300"/>
              </a:solidFill>
            </a:endParaRPr>
          </a:p>
          <a:p>
            <a:pPr marL="0" indent="0">
              <a:buNone/>
            </a:pPr>
            <a:r>
              <a:rPr lang="en-CA" sz="4400" b="1" dirty="0" smtClean="0">
                <a:solidFill>
                  <a:srgbClr val="993300"/>
                </a:solidFill>
              </a:rPr>
              <a:t>Finding and evaluating information to make </a:t>
            </a:r>
          </a:p>
          <a:p>
            <a:pPr marL="0" indent="0">
              <a:buNone/>
            </a:pPr>
            <a:r>
              <a:rPr lang="en-CA" sz="4400" b="1" dirty="0" smtClean="0">
                <a:solidFill>
                  <a:srgbClr val="993300"/>
                </a:solidFill>
              </a:rPr>
              <a:t>rational decisions or </a:t>
            </a:r>
          </a:p>
          <a:p>
            <a:pPr marL="0" indent="0">
              <a:buNone/>
            </a:pPr>
            <a:r>
              <a:rPr lang="en-CA" sz="4400" b="1" dirty="0" smtClean="0">
                <a:solidFill>
                  <a:srgbClr val="993300"/>
                </a:solidFill>
              </a:rPr>
              <a:t>to organize work</a:t>
            </a:r>
          </a:p>
          <a:p>
            <a:pPr marL="0" indent="0">
              <a:buNone/>
            </a:pPr>
            <a:endParaRPr lang="en-CA" sz="4400" b="1" dirty="0">
              <a:solidFill>
                <a:srgbClr val="993300"/>
              </a:solidFill>
            </a:endParaRPr>
          </a:p>
        </p:txBody>
      </p:sp>
      <p:pic>
        <p:nvPicPr>
          <p:cNvPr id="8196" name="Picture 4" descr="C:\Users\owner\AppData\Local\Microsoft\Windows\Temporary Internet Files\Content.IE5\R6K5S5FH\MC90003861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895" y="2780928"/>
            <a:ext cx="259439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83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7200" b="1" dirty="0" smtClean="0">
                <a:solidFill>
                  <a:schemeClr val="accent4">
                    <a:lumMod val="50000"/>
                  </a:schemeClr>
                </a:solidFill>
              </a:rPr>
              <a:t>COMPUTER USE</a:t>
            </a:r>
            <a:endParaRPr lang="en-CA" sz="7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sz="4400" b="1" dirty="0" smtClean="0">
                <a:solidFill>
                  <a:schemeClr val="accent4">
                    <a:lumMod val="50000"/>
                  </a:schemeClr>
                </a:solidFill>
              </a:rPr>
              <a:t>Using computers and other forms of technology</a:t>
            </a:r>
          </a:p>
          <a:p>
            <a:pPr marL="0" indent="0">
              <a:buNone/>
            </a:pPr>
            <a:endParaRPr lang="en-CA" sz="4400" b="1" dirty="0"/>
          </a:p>
        </p:txBody>
      </p:sp>
      <p:pic>
        <p:nvPicPr>
          <p:cNvPr id="9219" name="Picture 3" descr="C:\Users\owner\AppData\Local\Microsoft\Windows\Temporary Internet Files\Content.IE5\R6K5S5FH\MC9002902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89040"/>
            <a:ext cx="2138926" cy="226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90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125</Words>
  <Application>Microsoft Office PowerPoint</Application>
  <PresentationFormat>On-screen Show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ESSENTIAL SKILLS</vt:lpstr>
      <vt:lpstr>READING</vt:lpstr>
      <vt:lpstr>Document Use</vt:lpstr>
      <vt:lpstr>NUMERACY</vt:lpstr>
      <vt:lpstr>WRITING</vt:lpstr>
      <vt:lpstr>ORAL COMMUNICATION</vt:lpstr>
      <vt:lpstr>WORKING WITH OTHERS</vt:lpstr>
      <vt:lpstr>THINKING</vt:lpstr>
      <vt:lpstr>COMPUTER USE</vt:lpstr>
      <vt:lpstr>CONTINUOUS LEARNING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ESSENTIAL SKILLS</dc:title>
  <dc:creator>owner</dc:creator>
  <cp:lastModifiedBy>owner</cp:lastModifiedBy>
  <cp:revision>7</cp:revision>
  <dcterms:created xsi:type="dcterms:W3CDTF">2010-10-25T18:04:01Z</dcterms:created>
  <dcterms:modified xsi:type="dcterms:W3CDTF">2010-10-25T18:57:28Z</dcterms:modified>
</cp:coreProperties>
</file>